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7" r:id="rId4"/>
    <p:sldId id="259" r:id="rId5"/>
    <p:sldId id="278" r:id="rId6"/>
    <p:sldId id="285" r:id="rId7"/>
    <p:sldId id="286" r:id="rId8"/>
    <p:sldId id="287" r:id="rId9"/>
    <p:sldId id="288" r:id="rId10"/>
    <p:sldId id="289" r:id="rId11"/>
    <p:sldId id="284" r:id="rId12"/>
    <p:sldId id="276" r:id="rId13"/>
    <p:sldId id="299" r:id="rId14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6"/>
    </p:embeddedFont>
    <p:embeddedFont>
      <p:font typeface="Audiowide" panose="02000503000000020004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h6rg9Z4VUuFh9q+fWsYhscG6x6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3"/>
    <p:restoredTop sz="94704"/>
  </p:normalViewPr>
  <p:slideViewPr>
    <p:cSldViewPr snapToGrid="0" snapToObjects="1">
      <p:cViewPr varScale="1">
        <p:scale>
          <a:sx n="70" d="100"/>
          <a:sy n="70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e7c3472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82e7c3472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82e7c3472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821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 err="1"/>
              <a:t>Planeación</a:t>
            </a:r>
            <a:r>
              <a:rPr lang="en-US" sz="6000" b="1" dirty="0"/>
              <a:t> de la </a:t>
            </a:r>
            <a:r>
              <a:rPr lang="en-US" sz="6000" b="1" dirty="0" err="1"/>
              <a:t>Temporada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4171868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700" dirty="0" err="1"/>
              <a:t>Traducción</a:t>
            </a:r>
            <a:r>
              <a:rPr lang="en-US" sz="1700" dirty="0"/>
              <a:t> – Botrregos Jr. – FTC 7649</a:t>
            </a:r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6F00-41F1-7A4F-9DB6-FE295AA8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Calendarización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5C3B9-143B-F441-ABF8-984810074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Deja una semana de sobra en caso de que la construcción o la programación lleve más tiempo de lo esperado. </a:t>
            </a:r>
          </a:p>
          <a:p>
            <a:pPr lvl="0"/>
            <a:r>
              <a:rPr lang="es-ES" dirty="0"/>
              <a:t>Semana de Autónomos </a:t>
            </a:r>
          </a:p>
          <a:p>
            <a:pPr lvl="1"/>
            <a:r>
              <a:rPr lang="es-ES" dirty="0"/>
              <a:t>Deja que los programadores tengan control total del robot para hacer pruebas con todos los mecanismos </a:t>
            </a:r>
          </a:p>
          <a:p>
            <a:pPr lvl="0"/>
            <a:r>
              <a:rPr lang="es-ES" dirty="0"/>
              <a:t>Semana de prototipos </a:t>
            </a:r>
          </a:p>
          <a:p>
            <a:pPr lvl="0"/>
            <a:r>
              <a:rPr lang="es-ES" dirty="0"/>
              <a:t>Semana de construcción </a:t>
            </a:r>
          </a:p>
          <a:p>
            <a:pPr lvl="0"/>
            <a:r>
              <a:rPr lang="es-ES" dirty="0"/>
              <a:t>Presentación </a:t>
            </a:r>
          </a:p>
          <a:p>
            <a:pPr lvl="0"/>
            <a:r>
              <a:rPr lang="es-ES" dirty="0"/>
              <a:t>Semana de practica de manejo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2D723-3DC7-5844-9925-0D2225C6D4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044A9-1FA4-D040-BC7C-64991CB20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2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372B-603E-5D43-8442-848FD5F8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Ejemplo</a:t>
            </a:r>
            <a:r>
              <a:rPr lang="en-US" dirty="0">
                <a:sym typeface="Audiowide"/>
              </a:rPr>
              <a:t> de </a:t>
            </a:r>
            <a:r>
              <a:rPr lang="en-US" dirty="0" err="1">
                <a:sym typeface="Audiowide"/>
              </a:rPr>
              <a:t>calendarización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26E0-9789-4640-9DA9-B6AFAA4C1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165775" cy="5029199"/>
          </a:xfrm>
        </p:spPr>
        <p:txBody>
          <a:bodyPr/>
          <a:lstStyle/>
          <a:p>
            <a:r>
              <a:rPr lang="es-ES" dirty="0"/>
              <a:t>Usa documentos de </a:t>
            </a:r>
            <a:r>
              <a:rPr lang="es-ES" dirty="0" err="1"/>
              <a:t>google</a:t>
            </a:r>
            <a:r>
              <a:rPr lang="es-ES" dirty="0"/>
              <a:t>, pero las servilletas también funcionan.</a:t>
            </a:r>
            <a:endParaRPr lang="en-US" dirty="0"/>
          </a:p>
        </p:txBody>
      </p:sp>
      <p:pic>
        <p:nvPicPr>
          <p:cNvPr id="4" name="Google Shape;192;g729ab01ce0_0_103">
            <a:extLst>
              <a:ext uri="{FF2B5EF4-FFF2-40B4-BE49-F238E27FC236}">
                <a16:creationId xmlns:a16="http://schemas.microsoft.com/office/drawing/2014/main" id="{F0568522-A506-2548-BC9D-14AFE4EA36F3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42" y="1150125"/>
            <a:ext cx="4286278" cy="51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91016-41CA-5B4E-B5FC-AF2699F3BC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F2D3F-8E57-1242-9548-B998DD1289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lección</a:t>
            </a:r>
            <a:r>
              <a:rPr lang="en-US" dirty="0"/>
              <a:t> ha </a:t>
            </a:r>
            <a:r>
              <a:rPr lang="en-US" dirty="0" err="1"/>
              <a:t>escrita</a:t>
            </a:r>
            <a:r>
              <a:rPr lang="en-US" dirty="0"/>
              <a:t> por The Bionic Tigers 10464 para FTCTutorials.com</a:t>
            </a:r>
          </a:p>
          <a:p>
            <a:pPr lvl="0"/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contactar</a:t>
            </a:r>
            <a:r>
              <a:rPr lang="en-US" dirty="0"/>
              <a:t> al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: </a:t>
            </a:r>
          </a:p>
          <a:p>
            <a:pPr lvl="1"/>
            <a:r>
              <a:rPr lang="en-US" dirty="0" err="1">
                <a:sym typeface="Audiowide"/>
              </a:rPr>
              <a:t>Página</a:t>
            </a:r>
            <a:r>
              <a:rPr lang="en-US" dirty="0">
                <a:sym typeface="Audiowide"/>
              </a:rPr>
              <a:t> Web: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Más </a:t>
            </a:r>
            <a:r>
              <a:rPr lang="en-US" dirty="0" err="1"/>
              <a:t>lecciones</a:t>
            </a:r>
            <a:r>
              <a:rPr lang="en-US" dirty="0"/>
              <a:t> para FIRST Tech Challenge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www.FTCtutorials.com</a:t>
            </a:r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25E8E-DC0F-5A48-9DCF-F50E18641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7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/>
          <p:nvPr/>
        </p:nvSpPr>
        <p:spPr>
          <a:xfrm>
            <a:off x="267175" y="1110000"/>
            <a:ext cx="431700" cy="2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0AB9B9-F85B-3245-9894-85797FA8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616" y="1572768"/>
            <a:ext cx="6501384" cy="4096512"/>
          </a:xfrm>
        </p:spPr>
        <p:txBody>
          <a:bodyPr/>
          <a:lstStyle/>
          <a:p>
            <a:r>
              <a:rPr lang="en-US" dirty="0">
                <a:sym typeface="Audiowide"/>
              </a:rPr>
              <a:t>¿</a:t>
            </a:r>
            <a:r>
              <a:rPr lang="en-US" dirty="0" err="1">
                <a:sym typeface="Audiowide"/>
              </a:rPr>
              <a:t>Qué</a:t>
            </a:r>
            <a:r>
              <a:rPr lang="en-US" dirty="0">
                <a:sym typeface="Audiowide"/>
              </a:rPr>
              <a:t> es la </a:t>
            </a:r>
            <a:r>
              <a:rPr lang="en-US" dirty="0" err="1">
                <a:sym typeface="Audiowide"/>
              </a:rPr>
              <a:t>planeación</a:t>
            </a:r>
            <a:r>
              <a:rPr lang="en-US" dirty="0">
                <a:sym typeface="Audiowide"/>
              </a:rPr>
              <a:t> de la </a:t>
            </a:r>
            <a:r>
              <a:rPr lang="en-US" dirty="0" err="1">
                <a:sym typeface="Audiowide"/>
              </a:rPr>
              <a:t>temporada</a:t>
            </a:r>
            <a:r>
              <a:rPr lang="en-US" dirty="0">
                <a:sym typeface="Audiowide"/>
              </a:rPr>
              <a:t>?</a:t>
            </a:r>
            <a:br>
              <a:rPr lang="en-US" dirty="0">
                <a:sym typeface="Audiowide"/>
              </a:rPr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4A2D6B-5B77-DE4E-8C0A-55D5BCC02C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97468-A28D-C84D-9AA4-64F8C13240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2ACE-91D9-CC46-8FE7-5B6E9278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Manejo</a:t>
            </a:r>
            <a:r>
              <a:rPr lang="en-US" dirty="0">
                <a:sym typeface="Audiowide"/>
              </a:rPr>
              <a:t> del </a:t>
            </a:r>
            <a:r>
              <a:rPr lang="en-US" dirty="0" err="1">
                <a:sym typeface="Audiowide"/>
              </a:rPr>
              <a:t>tiempo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08A22-119C-534E-8D51-97B4329E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Conoce todas tus partes movibles </a:t>
            </a:r>
          </a:p>
          <a:p>
            <a:pPr lvl="0"/>
            <a:r>
              <a:rPr lang="es-ES" dirty="0"/>
              <a:t> Decide prioridades </a:t>
            </a:r>
          </a:p>
          <a:p>
            <a:pPr lvl="0"/>
            <a:r>
              <a:rPr lang="es-ES" dirty="0"/>
              <a:t>Haz un calendario </a:t>
            </a:r>
          </a:p>
          <a:p>
            <a:pPr lvl="0"/>
            <a:r>
              <a:rPr lang="es-ES" dirty="0"/>
              <a:t> Agenda de reuniones</a:t>
            </a:r>
            <a:endParaRPr lang="en-US" dirty="0">
              <a:sym typeface="Lat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BAB82-8C3A-664B-9A77-4E4D209E27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D84C-D7C3-5747-A1BD-2AD2BB68C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82e7c3472f_0_32" descr="File_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80571"/>
            <a:ext cx="8527001" cy="5548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0BCCB8-4D9E-0D4D-AA72-D5EA7BFA46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97DDF-CC05-B845-B607-2EE73B275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9C48-5F51-744E-89CC-F1CB6E94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Alcance</a:t>
            </a:r>
            <a:r>
              <a:rPr lang="en-US" dirty="0">
                <a:sym typeface="Audiowide"/>
              </a:rPr>
              <a:t> a la </a:t>
            </a:r>
            <a:r>
              <a:rPr lang="en-US" dirty="0" err="1">
                <a:sym typeface="Audiowide"/>
              </a:rPr>
              <a:t>comunidad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46FFA-83F2-0847-8D0C-B8BE092D8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>
              <a:buNone/>
            </a:pPr>
            <a:r>
              <a:rPr lang="es-ES" dirty="0"/>
              <a:t>• Planea con anticipación </a:t>
            </a:r>
          </a:p>
          <a:p>
            <a:pPr marL="114300" lvl="0" indent="0">
              <a:buNone/>
            </a:pPr>
            <a:r>
              <a:rPr lang="es-ES" dirty="0"/>
              <a:t>• Trabaja con esfuerzo para beneficio </a:t>
            </a:r>
          </a:p>
          <a:p>
            <a:pPr marL="114300" lvl="0" indent="0">
              <a:buNone/>
            </a:pPr>
            <a:r>
              <a:rPr lang="es-ES" dirty="0"/>
              <a:t>• Decide la cantidad de alcance </a:t>
            </a:r>
          </a:p>
          <a:p>
            <a:pPr marL="114300" lvl="0" indent="0">
              <a:buNone/>
            </a:pPr>
            <a:r>
              <a:rPr lang="es-ES" dirty="0"/>
              <a:t>• Esten preparados </a:t>
            </a:r>
          </a:p>
          <a:p>
            <a:pPr marL="114300" lvl="0" indent="0">
              <a:buNone/>
            </a:pPr>
            <a:r>
              <a:rPr lang="es-ES" dirty="0"/>
              <a:t>	• </a:t>
            </a:r>
            <a:r>
              <a:rPr lang="es-ES" sz="1800" dirty="0"/>
              <a:t>Requerimientos </a:t>
            </a:r>
          </a:p>
          <a:p>
            <a:pPr marL="114300" lvl="0" indent="0">
              <a:buNone/>
            </a:pPr>
            <a:r>
              <a:rPr lang="es-ES" sz="1800" dirty="0"/>
              <a:t>	• Conoce el plan </a:t>
            </a:r>
          </a:p>
          <a:p>
            <a:pPr marL="114300" lvl="0" indent="0">
              <a:buNone/>
            </a:pPr>
            <a:r>
              <a:rPr lang="es-ES" dirty="0"/>
              <a:t>• Usa el verano y días libres en tu ventaja</a:t>
            </a:r>
          </a:p>
          <a:p>
            <a:pPr marL="114300" lvl="0" indent="0">
              <a:buNone/>
            </a:pPr>
            <a:r>
              <a:rPr lang="es-ES" dirty="0"/>
              <a:t> 	</a:t>
            </a:r>
            <a:r>
              <a:rPr lang="es-ES" sz="1800" dirty="0"/>
              <a:t>• El mejor momento para hacer alcance a la comunidad 	(no tan ocupado</a:t>
            </a:r>
            <a:r>
              <a:rPr lang="es-ES" dirty="0"/>
              <a:t>)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F9A3-3A2A-544A-BE92-3C3577F5BC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ADA73-B92F-9746-AFC9-C2FD3305F3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5C83-2A2C-1D4C-91A5-8EA3C790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Estrategia</a:t>
            </a:r>
            <a:r>
              <a:rPr lang="en-US" dirty="0">
                <a:sym typeface="Audiowide"/>
              </a:rPr>
              <a:t> y Lluvia de Ideas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501AE-98C4-554A-B8E6-79FB77F4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144754" cy="5029199"/>
          </a:xfrm>
        </p:spPr>
        <p:txBody>
          <a:bodyPr/>
          <a:lstStyle/>
          <a:p>
            <a:pPr lvl="0"/>
            <a:r>
              <a:rPr lang="es-ES" dirty="0"/>
              <a:t>Mayor factor para el éxito</a:t>
            </a:r>
          </a:p>
          <a:p>
            <a:pPr lvl="0"/>
            <a:r>
              <a:rPr lang="es-ES" dirty="0"/>
              <a:t> Reserva tiempo apropiado para la estrategia </a:t>
            </a:r>
          </a:p>
          <a:p>
            <a:pPr lvl="0"/>
            <a:r>
              <a:rPr lang="es-ES" dirty="0"/>
              <a:t> Planea antes de empezar a construir/programar </a:t>
            </a:r>
          </a:p>
          <a:p>
            <a:pPr lvl="1"/>
            <a:r>
              <a:rPr lang="es-ES" dirty="0"/>
              <a:t> mide dos veces, corta una vez </a:t>
            </a:r>
          </a:p>
          <a:p>
            <a:pPr lvl="0"/>
            <a:r>
              <a:rPr lang="es-ES" dirty="0"/>
              <a:t> La estrategia controla a el diseño </a:t>
            </a:r>
          </a:p>
          <a:p>
            <a:pPr lvl="0"/>
            <a:r>
              <a:rPr lang="es-ES" dirty="0"/>
              <a:t> Reevalúa después de una competencia</a:t>
            </a:r>
            <a:endParaRPr lang="en-US" dirty="0"/>
          </a:p>
        </p:txBody>
      </p:sp>
      <p:pic>
        <p:nvPicPr>
          <p:cNvPr id="7" name="Google Shape;142;g729ab01ce0_0_6">
            <a:extLst>
              <a:ext uri="{FF2B5EF4-FFF2-40B4-BE49-F238E27FC236}">
                <a16:creationId xmlns:a16="http://schemas.microsoft.com/office/drawing/2014/main" id="{749F5824-3653-5A49-A8A3-F8A3FF0B5F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625" y="1623100"/>
            <a:ext cx="4478375" cy="28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CEEE3-B594-094D-BC52-05CE993443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9F9B3-A4BB-6747-A7DE-F5D5A29D8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8BD2-E807-3240-8E09-D40959F0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Construye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78050-295D-3540-8102-FE98EA5AE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409012" cy="5029199"/>
          </a:xfrm>
        </p:spPr>
        <p:txBody>
          <a:bodyPr>
            <a:normAutofit lnSpcReduction="10000"/>
          </a:bodyPr>
          <a:lstStyle/>
          <a:p>
            <a:pPr lvl="0"/>
            <a:r>
              <a:rPr lang="es-ES" dirty="0"/>
              <a:t>Reparto de trabajo</a:t>
            </a:r>
          </a:p>
          <a:p>
            <a:pPr lvl="0"/>
            <a:r>
              <a:rPr lang="es-ES" dirty="0"/>
              <a:t>Diseño Inicial </a:t>
            </a:r>
          </a:p>
          <a:p>
            <a:pPr lvl="1"/>
            <a:r>
              <a:rPr lang="es-ES" dirty="0"/>
              <a:t>Sigue los requisitos de la estrategia </a:t>
            </a:r>
          </a:p>
          <a:p>
            <a:pPr lvl="1"/>
            <a:r>
              <a:rPr lang="es-ES" dirty="0"/>
              <a:t>Lluvia de Ideas </a:t>
            </a:r>
          </a:p>
          <a:p>
            <a:pPr lvl="0"/>
            <a:r>
              <a:rPr lang="es-ES" dirty="0"/>
              <a:t>Prototipo </a:t>
            </a:r>
          </a:p>
          <a:p>
            <a:pPr lvl="1"/>
            <a:r>
              <a:rPr lang="es-ES" dirty="0"/>
              <a:t>Prueba mecanismos diferentes </a:t>
            </a:r>
          </a:p>
          <a:p>
            <a:pPr lvl="1"/>
            <a:r>
              <a:rPr lang="es-ES" dirty="0"/>
              <a:t>Evalúa en contra de la estrategia </a:t>
            </a:r>
          </a:p>
          <a:p>
            <a:pPr lvl="0"/>
            <a:r>
              <a:rPr lang="es-ES" dirty="0"/>
              <a:t>Finaliza el diseño </a:t>
            </a:r>
          </a:p>
          <a:p>
            <a:pPr lvl="1"/>
            <a:r>
              <a:rPr lang="es-ES" dirty="0"/>
              <a:t>Decide entre mecanismos </a:t>
            </a:r>
          </a:p>
          <a:p>
            <a:pPr lvl="0"/>
            <a:r>
              <a:rPr lang="es-ES" dirty="0"/>
              <a:t>Constrúyelo </a:t>
            </a:r>
            <a:endParaRPr lang="en-US" dirty="0"/>
          </a:p>
        </p:txBody>
      </p:sp>
      <p:pic>
        <p:nvPicPr>
          <p:cNvPr id="4" name="Google Shape;150;g729ab01ce0_0_14" descr="1/27.jpg">
            <a:extLst>
              <a:ext uri="{FF2B5EF4-FFF2-40B4-BE49-F238E27FC236}">
                <a16:creationId xmlns:a16="http://schemas.microsoft.com/office/drawing/2014/main" id="{E63D3DC3-794D-3E4F-81DD-43A1BCF2B50D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267" y="2192838"/>
            <a:ext cx="1390651" cy="24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g729ab01ce0_0_14" descr="10/2.jpg">
            <a:extLst>
              <a:ext uri="{FF2B5EF4-FFF2-40B4-BE49-F238E27FC236}">
                <a16:creationId xmlns:a16="http://schemas.microsoft.com/office/drawing/2014/main" id="{2830D5F2-3AE7-CA45-BCD1-D8A657F9F595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092" y="1245875"/>
            <a:ext cx="1963175" cy="203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2;g729ab01ce0_0_14" descr="9/25.JPG">
            <a:extLst>
              <a:ext uri="{FF2B5EF4-FFF2-40B4-BE49-F238E27FC236}">
                <a16:creationId xmlns:a16="http://schemas.microsoft.com/office/drawing/2014/main" id="{6DF54230-16E4-D748-B565-52B68FBE8A6F}"/>
              </a:ext>
            </a:extLst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117" y="533400"/>
            <a:ext cx="1963187" cy="14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g729ab01ce0_0_14" descr="9/28.jpg">
            <a:extLst>
              <a:ext uri="{FF2B5EF4-FFF2-40B4-BE49-F238E27FC236}">
                <a16:creationId xmlns:a16="http://schemas.microsoft.com/office/drawing/2014/main" id="{BCD45F09-0C36-6148-B5FA-5EE38827CC30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417" y="1399000"/>
            <a:ext cx="2033500" cy="15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g729ab01ce0_0_14">
            <a:extLst>
              <a:ext uri="{FF2B5EF4-FFF2-40B4-BE49-F238E27FC236}">
                <a16:creationId xmlns:a16="http://schemas.microsoft.com/office/drawing/2014/main" id="{7A4BCF76-A969-214D-B9FF-685E83284CFB}"/>
              </a:ext>
            </a:extLst>
          </p:cNvPr>
          <p:cNvSpPr txBox="1"/>
          <p:nvPr/>
        </p:nvSpPr>
        <p:spPr>
          <a:xfrm>
            <a:off x="4246179" y="5001869"/>
            <a:ext cx="4728040" cy="149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1800" dirty="0">
                <a:latin typeface="Century Gothic" panose="020B0502020202020204" pitchFamily="34" charset="0"/>
              </a:rPr>
              <a:t>Asegúrate de comunicarte con los programadores para ver en que parte van, que necesitan construido y cuando pueden hacer pruebas en el robot. Crea un buen balance y dales tiempo</a:t>
            </a:r>
            <a:r>
              <a:rPr lang="en-US" sz="1800" dirty="0">
                <a:latin typeface="Century Gothic" panose="020B0502020202020204" pitchFamily="34" charset="0"/>
              </a:rPr>
              <a:t>.</a:t>
            </a:r>
            <a:endParaRPr sz="1800" dirty="0">
              <a:latin typeface="Century Gothic" panose="020B0502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B224EE-72CD-2E45-B14C-DBFAE5AAE1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CFF8BC-CA15-8143-818C-6A5ED6BCA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C193-447D-E443-B385-605A90B3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Programación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28C38-60C8-7341-9DD1-7D564E7A1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Autónomo </a:t>
            </a:r>
          </a:p>
          <a:p>
            <a:pPr lvl="0"/>
            <a:r>
              <a:rPr lang="es-ES" dirty="0"/>
              <a:t>Establece objetivos </a:t>
            </a:r>
          </a:p>
          <a:p>
            <a:pPr lvl="0"/>
            <a:r>
              <a:rPr lang="es-ES" dirty="0"/>
              <a:t>Planea el camino </a:t>
            </a:r>
          </a:p>
          <a:p>
            <a:pPr lvl="0"/>
            <a:r>
              <a:rPr lang="es-ES" dirty="0"/>
              <a:t>Maximiza el tiempo</a:t>
            </a:r>
          </a:p>
          <a:p>
            <a:pPr lvl="0"/>
            <a:r>
              <a:rPr lang="es-ES" dirty="0"/>
              <a:t>PRUEBA </a:t>
            </a:r>
          </a:p>
          <a:p>
            <a:pPr lvl="1"/>
            <a:r>
              <a:rPr lang="es-ES" dirty="0"/>
              <a:t>Toma mucho tiempo, </a:t>
            </a:r>
          </a:p>
          <a:p>
            <a:pPr marL="571500" lvl="1" indent="0">
              <a:buNone/>
            </a:pPr>
            <a:r>
              <a:rPr lang="es-ES" dirty="0"/>
              <a:t>así que planea por adelantado </a:t>
            </a:r>
          </a:p>
          <a:p>
            <a:pPr lvl="0"/>
            <a:r>
              <a:rPr lang="es-ES" dirty="0" err="1"/>
              <a:t>TeleOp</a:t>
            </a:r>
            <a:r>
              <a:rPr lang="es-ES" dirty="0"/>
              <a:t> </a:t>
            </a:r>
          </a:p>
          <a:p>
            <a:pPr lvl="0"/>
            <a:r>
              <a:rPr lang="es-ES" dirty="0"/>
              <a:t>Optimiza para los drivers </a:t>
            </a:r>
          </a:p>
          <a:p>
            <a:pPr lvl="0"/>
            <a:r>
              <a:rPr lang="es-ES" dirty="0"/>
              <a:t>Planea para el nivel de </a:t>
            </a:r>
          </a:p>
          <a:p>
            <a:pPr marL="114300" lvl="0" indent="0">
              <a:buNone/>
            </a:pPr>
            <a:r>
              <a:rPr lang="es-ES" dirty="0"/>
              <a:t>complejidad</a:t>
            </a:r>
            <a:endParaRPr lang="en-US" dirty="0"/>
          </a:p>
        </p:txBody>
      </p:sp>
      <p:pic>
        <p:nvPicPr>
          <p:cNvPr id="4" name="Google Shape;162;g729ab01ce0_0_26" descr="Controller_1.png">
            <a:extLst>
              <a:ext uri="{FF2B5EF4-FFF2-40B4-BE49-F238E27FC236}">
                <a16:creationId xmlns:a16="http://schemas.microsoft.com/office/drawing/2014/main" id="{6D94ADF9-645E-EA45-965D-C4E92FE2871F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948" y="3320710"/>
            <a:ext cx="2191750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3;g729ab01ce0_0_26" descr="Red Button 6.jpg">
            <a:extLst>
              <a:ext uri="{FF2B5EF4-FFF2-40B4-BE49-F238E27FC236}">
                <a16:creationId xmlns:a16="http://schemas.microsoft.com/office/drawing/2014/main" id="{D608B2D0-E7DC-BA43-87AC-EE7818D34B9D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5013" y="680919"/>
            <a:ext cx="1065582" cy="10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4;g729ab01ce0_0_26" descr="Blue Button 6.jpg">
            <a:extLst>
              <a:ext uri="{FF2B5EF4-FFF2-40B4-BE49-F238E27FC236}">
                <a16:creationId xmlns:a16="http://schemas.microsoft.com/office/drawing/2014/main" id="{4C5F4C84-E246-1C4F-B277-72552D8AD95B}"/>
              </a:ext>
            </a:extLst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788" y="679908"/>
            <a:ext cx="1065575" cy="107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729ab01ce0_0_26">
            <a:extLst>
              <a:ext uri="{FF2B5EF4-FFF2-40B4-BE49-F238E27FC236}">
                <a16:creationId xmlns:a16="http://schemas.microsoft.com/office/drawing/2014/main" id="{363B48E3-A193-DC46-A2BB-F6692B37D9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031" y="1920831"/>
            <a:ext cx="2149100" cy="1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6;g729ab01ce0_0_26" descr="11/6.JPG">
            <a:extLst>
              <a:ext uri="{FF2B5EF4-FFF2-40B4-BE49-F238E27FC236}">
                <a16:creationId xmlns:a16="http://schemas.microsoft.com/office/drawing/2014/main" id="{C0AEA820-0F12-814D-8F83-699049258FEF}"/>
              </a:ext>
            </a:extLst>
          </p:cNvPr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124" y="494297"/>
            <a:ext cx="1403574" cy="1871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4;g729ab01ce0_0_14">
            <a:extLst>
              <a:ext uri="{FF2B5EF4-FFF2-40B4-BE49-F238E27FC236}">
                <a16:creationId xmlns:a16="http://schemas.microsoft.com/office/drawing/2014/main" id="{64A6E9CA-A7E7-6549-9272-C22CEBBF321F}"/>
              </a:ext>
            </a:extLst>
          </p:cNvPr>
          <p:cNvSpPr txBox="1"/>
          <p:nvPr/>
        </p:nvSpPr>
        <p:spPr>
          <a:xfrm>
            <a:off x="4373881" y="5001869"/>
            <a:ext cx="4600338" cy="149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1800" dirty="0">
                <a:latin typeface="Century Gothic" panose="020B0502020202020204" pitchFamily="34" charset="0"/>
              </a:rPr>
              <a:t>Asegúrate de comunicarte con los constructores para ver en que parte están, qué necesitan programado y cuando los programadores pueden hacer pruebas en el robot.</a:t>
            </a:r>
            <a:endParaRPr sz="1800" dirty="0">
              <a:latin typeface="Century Gothic" panose="020B0502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A087882-A782-B44B-93ED-2E50BCE9F4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F4C1EB-9E27-034C-9EB7-7A7886DEE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0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F5D3-A3E1-5643-B100-B4D8CA81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Competencias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D5EAE-8F59-3F43-8335-F553392EE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s-ES" dirty="0"/>
              <a:t>Practica </a:t>
            </a:r>
          </a:p>
          <a:p>
            <a:pPr lvl="1"/>
            <a:r>
              <a:rPr lang="es-ES" dirty="0"/>
              <a:t>Presentación </a:t>
            </a:r>
          </a:p>
          <a:p>
            <a:pPr lvl="1"/>
            <a:r>
              <a:rPr lang="es-ES" dirty="0"/>
              <a:t>Autónomo </a:t>
            </a:r>
          </a:p>
          <a:p>
            <a:pPr lvl="1"/>
            <a:r>
              <a:rPr lang="es-ES" dirty="0"/>
              <a:t>Driver </a:t>
            </a:r>
          </a:p>
          <a:p>
            <a:pPr lvl="0"/>
            <a:r>
              <a:rPr lang="es-ES" dirty="0"/>
              <a:t>Ten el robot preparado </a:t>
            </a:r>
          </a:p>
          <a:p>
            <a:pPr lvl="0"/>
            <a:r>
              <a:rPr lang="es-ES" dirty="0"/>
              <a:t>Imprime el </a:t>
            </a:r>
            <a:r>
              <a:rPr lang="es-ES" dirty="0" err="1"/>
              <a:t>Engineering</a:t>
            </a:r>
            <a:r>
              <a:rPr lang="es-ES" dirty="0"/>
              <a:t> Notebook</a:t>
            </a:r>
          </a:p>
          <a:p>
            <a:pPr lvl="0"/>
            <a:r>
              <a:rPr lang="es-ES" dirty="0"/>
              <a:t>Entrega los videos de premios </a:t>
            </a:r>
          </a:p>
          <a:p>
            <a:pPr lvl="0"/>
            <a:r>
              <a:rPr lang="es-ES" dirty="0"/>
              <a:t>Cosas que entregan en el PIT </a:t>
            </a:r>
          </a:p>
          <a:p>
            <a:pPr lvl="1"/>
            <a:r>
              <a:rPr lang="es-ES" dirty="0"/>
              <a:t>Hojas de información para </a:t>
            </a:r>
            <a:r>
              <a:rPr lang="es-ES" dirty="0" err="1"/>
              <a:t>Scouting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Pines/Brazaletes </a:t>
            </a:r>
          </a:p>
          <a:p>
            <a:pPr lvl="0"/>
            <a:r>
              <a:rPr lang="es-ES" dirty="0"/>
              <a:t>Muestras Visuales </a:t>
            </a:r>
          </a:p>
          <a:p>
            <a:pPr lvl="1"/>
            <a:r>
              <a:rPr lang="es-ES" dirty="0"/>
              <a:t>Muestras visuales para el PIT</a:t>
            </a:r>
          </a:p>
          <a:p>
            <a:pPr lvl="1"/>
            <a:r>
              <a:rPr lang="es-ES" dirty="0"/>
              <a:t>Muestras visuales para la entrevista</a:t>
            </a:r>
          </a:p>
          <a:p>
            <a:pPr lvl="1"/>
            <a:r>
              <a:rPr lang="es-ES" dirty="0"/>
              <a:t>Objetos para las porras</a:t>
            </a:r>
            <a:endParaRPr lang="en-US" dirty="0"/>
          </a:p>
        </p:txBody>
      </p:sp>
      <p:pic>
        <p:nvPicPr>
          <p:cNvPr id="4" name="Google Shape;175;g729ab01ce0_0_56" descr="File_003.jpeg">
            <a:extLst>
              <a:ext uri="{FF2B5EF4-FFF2-40B4-BE49-F238E27FC236}">
                <a16:creationId xmlns:a16="http://schemas.microsoft.com/office/drawing/2014/main" id="{E77CC9D8-FB93-5641-A4AE-B1C329D90326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273" y="424424"/>
            <a:ext cx="1319374" cy="17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6;g729ab01ce0_0_56" descr="File_002.jpeg">
            <a:extLst>
              <a:ext uri="{FF2B5EF4-FFF2-40B4-BE49-F238E27FC236}">
                <a16:creationId xmlns:a16="http://schemas.microsoft.com/office/drawing/2014/main" id="{EFECDACD-3A17-0943-BAA8-FA72A1EF01D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800" y="2239725"/>
            <a:ext cx="1430600" cy="19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7;g729ab01ce0_0_56" descr="1/16.JPG">
            <a:extLst>
              <a:ext uri="{FF2B5EF4-FFF2-40B4-BE49-F238E27FC236}">
                <a16:creationId xmlns:a16="http://schemas.microsoft.com/office/drawing/2014/main" id="{199C6A1B-D0B0-584D-B039-0F12D13DA062}"/>
              </a:ext>
            </a:extLst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2000" y="368275"/>
            <a:ext cx="1403574" cy="18714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8;g729ab01ce0_0_56">
            <a:extLst>
              <a:ext uri="{FF2B5EF4-FFF2-40B4-BE49-F238E27FC236}">
                <a16:creationId xmlns:a16="http://schemas.microsoft.com/office/drawing/2014/main" id="{93C0E832-81F7-A24D-B3E3-533E963F4991}"/>
              </a:ext>
            </a:extLst>
          </p:cNvPr>
          <p:cNvSpPr txBox="1"/>
          <p:nvPr/>
        </p:nvSpPr>
        <p:spPr>
          <a:xfrm>
            <a:off x="5289275" y="4573525"/>
            <a:ext cx="32253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1800" dirty="0">
                <a:latin typeface="Century Gothic" panose="020B0502020202020204" pitchFamily="34" charset="0"/>
              </a:rPr>
              <a:t>Haz una lista de cosas a llevar. </a:t>
            </a:r>
          </a:p>
          <a:p>
            <a:pPr lvl="0"/>
            <a:endParaRPr lang="es-ES" sz="1800" dirty="0">
              <a:latin typeface="Century Gothic" panose="020B0502020202020204" pitchFamily="34" charset="0"/>
            </a:endParaRPr>
          </a:p>
          <a:p>
            <a:pPr lvl="0"/>
            <a:r>
              <a:rPr lang="es-ES" sz="1800" dirty="0">
                <a:latin typeface="Century Gothic" panose="020B0502020202020204" pitchFamily="34" charset="0"/>
              </a:rPr>
              <a:t>Haz un horario y planifiquen sus semanas hasta la competencia</a:t>
            </a:r>
            <a:endParaRPr sz="1800" dirty="0">
              <a:latin typeface="Century Gothic" panose="020B0502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2DBE6-4880-0846-BFA5-D083687DCF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B2D7D-6A83-7C40-8BF0-276630595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687</Words>
  <Application>Microsoft Macintosh PowerPoint</Application>
  <PresentationFormat>On-screen Show (4:3)</PresentationFormat>
  <Paragraphs>136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Helvetica Neue</vt:lpstr>
      <vt:lpstr>Audiowide</vt:lpstr>
      <vt:lpstr>Century Gothic</vt:lpstr>
      <vt:lpstr>Abril Fatface</vt:lpstr>
      <vt:lpstr>Calibri</vt:lpstr>
      <vt:lpstr>BrushVTI</vt:lpstr>
      <vt:lpstr>Planeación de la Temporada</vt:lpstr>
      <vt:lpstr>¿Qué es la planeación de la temporada? </vt:lpstr>
      <vt:lpstr>Manejo del tiempo</vt:lpstr>
      <vt:lpstr>PowerPoint Presentation</vt:lpstr>
      <vt:lpstr>Alcance a la comunidad</vt:lpstr>
      <vt:lpstr>Estrategia y Lluvia de Ideas</vt:lpstr>
      <vt:lpstr>Construye</vt:lpstr>
      <vt:lpstr>Programación</vt:lpstr>
      <vt:lpstr>Competencias</vt:lpstr>
      <vt:lpstr>Calendarización</vt:lpstr>
      <vt:lpstr>Ejemplo de calendarización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 Planning</dc:title>
  <dc:creator>Srinivasan Seshan</dc:creator>
  <cp:lastModifiedBy>Adriana Lorena Avitia Palma</cp:lastModifiedBy>
  <cp:revision>11</cp:revision>
  <dcterms:created xsi:type="dcterms:W3CDTF">2020-03-03T17:05:41Z</dcterms:created>
  <dcterms:modified xsi:type="dcterms:W3CDTF">2020-04-14T17:56:14Z</dcterms:modified>
</cp:coreProperties>
</file>